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76" r:id="rId4"/>
    <p:sldId id="267" r:id="rId5"/>
    <p:sldId id="268" r:id="rId6"/>
    <p:sldId id="272" r:id="rId7"/>
    <p:sldId id="265" r:id="rId8"/>
    <p:sldId id="277" r:id="rId9"/>
    <p:sldId id="271" r:id="rId10"/>
    <p:sldId id="273" r:id="rId11"/>
    <p:sldId id="262" r:id="rId12"/>
    <p:sldId id="27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80158" autoAdjust="0"/>
  </p:normalViewPr>
  <p:slideViewPr>
    <p:cSldViewPr snapToGrid="0">
      <p:cViewPr varScale="1">
        <p:scale>
          <a:sx n="73" d="100"/>
          <a:sy n="73" d="100"/>
        </p:scale>
        <p:origin x="1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Essen &amp; Trinken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Grillen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70078" y="1914"/>
          <a:ext cx="3445764" cy="120864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Essen &amp; Trinken</a:t>
          </a:r>
        </a:p>
      </dsp:txBody>
      <dsp:txXfrm rot="10800000">
        <a:off x="1472239" y="1914"/>
        <a:ext cx="3143603" cy="1208643"/>
      </dsp:txXfrm>
    </dsp:sp>
    <dsp:sp modelId="{8CC1AF1B-BA3D-4658-B176-E49811CE208C}">
      <dsp:nvSpPr>
        <dsp:cNvPr id="0" name=""/>
        <dsp:cNvSpPr/>
      </dsp:nvSpPr>
      <dsp:spPr>
        <a:xfrm>
          <a:off x="565757" y="1914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70078" y="1571347"/>
          <a:ext cx="3445764" cy="1208643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72239" y="1571347"/>
        <a:ext cx="3143603" cy="1208643"/>
      </dsp:txXfrm>
    </dsp:sp>
    <dsp:sp modelId="{16A65698-4583-40BC-A94C-DA15F07032BD}">
      <dsp:nvSpPr>
        <dsp:cNvPr id="0" name=""/>
        <dsp:cNvSpPr/>
      </dsp:nvSpPr>
      <dsp:spPr>
        <a:xfrm>
          <a:off x="565757" y="1571347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70078" y="3140779"/>
          <a:ext cx="3445764" cy="1208643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72239" y="3140779"/>
        <a:ext cx="3143603" cy="1208643"/>
      </dsp:txXfrm>
    </dsp:sp>
    <dsp:sp modelId="{E9B4E86A-52E0-4E16-8417-EAD11C1F2B98}">
      <dsp:nvSpPr>
        <dsp:cNvPr id="0" name=""/>
        <dsp:cNvSpPr/>
      </dsp:nvSpPr>
      <dsp:spPr>
        <a:xfrm>
          <a:off x="565757" y="3140779"/>
          <a:ext cx="1208643" cy="1208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95767" y="748"/>
          <a:ext cx="3547110" cy="120929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98090" y="748"/>
        <a:ext cx="3244787" cy="1209291"/>
      </dsp:txXfrm>
    </dsp:sp>
    <dsp:sp modelId="{8CC1AF1B-BA3D-4658-B176-E49811CE208C}">
      <dsp:nvSpPr>
        <dsp:cNvPr id="0" name=""/>
        <dsp:cNvSpPr/>
      </dsp:nvSpPr>
      <dsp:spPr>
        <a:xfrm>
          <a:off x="591122" y="748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95767" y="1571023"/>
          <a:ext cx="3547110" cy="1209291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98090" y="1571023"/>
        <a:ext cx="3244787" cy="1209291"/>
      </dsp:txXfrm>
    </dsp:sp>
    <dsp:sp modelId="{16A65698-4583-40BC-A94C-DA15F07032BD}">
      <dsp:nvSpPr>
        <dsp:cNvPr id="0" name=""/>
        <dsp:cNvSpPr/>
      </dsp:nvSpPr>
      <dsp:spPr>
        <a:xfrm>
          <a:off x="591122" y="1571023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95767" y="3141297"/>
          <a:ext cx="3547110" cy="1209291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Grillen</a:t>
          </a:r>
        </a:p>
      </dsp:txBody>
      <dsp:txXfrm rot="10800000">
        <a:off x="1498090" y="3141297"/>
        <a:ext cx="3244787" cy="1209291"/>
      </dsp:txXfrm>
    </dsp:sp>
    <dsp:sp modelId="{E9B4E86A-52E0-4E16-8417-EAD11C1F2B98}">
      <dsp:nvSpPr>
        <dsp:cNvPr id="0" name=""/>
        <dsp:cNvSpPr/>
      </dsp:nvSpPr>
      <dsp:spPr>
        <a:xfrm>
          <a:off x="591122" y="3141297"/>
          <a:ext cx="1209291" cy="1209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7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https://rust-lang-nursery.github.io/edition-guide/rust-2018/control-flow/loops-can-break-with-a-value.html</a:t>
            </a:r>
          </a:p>
          <a:p>
            <a:endParaRPr lang="de-DE" dirty="0"/>
          </a:p>
          <a:p>
            <a:r>
              <a:rPr lang="de-DE" dirty="0"/>
              <a:t>https://fr.slideshare.net/yann_s/introduction-to-rust-a-lowlevel-language-with-highlevel-abstractions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13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108934-8485-4ADE-ABBF-2E6A372C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" y="3428999"/>
            <a:ext cx="7053945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3A2D1B-A0FB-4BE8-8B91-FF89BD90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6" y="0"/>
            <a:ext cx="7053942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6100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990" y="3428998"/>
            <a:ext cx="7061010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A5897-0890-4099-9D64-7A166F8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2EB2C-7133-4A80-9DA0-0BB5E11A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Paul Mizel</a:t>
            </a:r>
          </a:p>
          <a:p>
            <a:pPr marL="0" indent="0">
              <a:buNone/>
            </a:pPr>
            <a:r>
              <a:rPr lang="de-DE" dirty="0"/>
              <a:t>pmizel@do-dotnet.de</a:t>
            </a:r>
          </a:p>
          <a:p>
            <a:pPr marL="0" indent="0">
              <a:buNone/>
            </a:pPr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2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4A01F7-196F-486D-8B41-B82E28FFF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2" y="3300247"/>
            <a:ext cx="1443820" cy="1443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01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43185F-5331-40C1-A2EB-C8BF889C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97" y="1825625"/>
            <a:ext cx="8514806" cy="43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 zu Gast bei </a:t>
            </a:r>
            <a:br>
              <a:rPr lang="de-DE" dirty="0"/>
            </a:br>
            <a:br>
              <a:rPr lang="de-DE" dirty="0"/>
            </a:b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2" descr="Bildergebnis fÃ¼r adesso ag logo">
            <a:extLst>
              <a:ext uri="{FF2B5EF4-FFF2-40B4-BE49-F238E27FC236}">
                <a16:creationId xmlns:a16="http://schemas.microsoft.com/office/drawing/2014/main" id="{C8B7AFF1-2D7C-42D1-904B-A66CA701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277135"/>
            <a:ext cx="3326297" cy="13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6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200" dirty="0"/>
              <a:t>Wann? Wo? Wie viel?</a:t>
            </a:r>
          </a:p>
          <a:p>
            <a:pPr lvl="1"/>
            <a:r>
              <a:rPr lang="de-DE" sz="2800" dirty="0"/>
              <a:t>Monatlich (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am ersten Mi. im Monat</a:t>
            </a:r>
            <a:r>
              <a:rPr lang="de-DE" sz="2800" dirty="0"/>
              <a:t>) seit 14.01.2008 ab 18:00-21:00 Uhr</a:t>
            </a:r>
          </a:p>
          <a:p>
            <a:pPr lvl="1"/>
            <a:r>
              <a:rPr lang="de-DE" sz="2800" dirty="0"/>
              <a:t>Umgebung Dortmund </a:t>
            </a:r>
          </a:p>
          <a:p>
            <a:pPr lvl="1"/>
            <a:r>
              <a:rPr lang="de-DE" sz="2800" dirty="0"/>
              <a:t>Unsere Treffen sind kostenlos und jeder ist herzlich willkommen</a:t>
            </a:r>
          </a:p>
          <a:p>
            <a:pPr lvl="1"/>
            <a:r>
              <a:rPr lang="de-DE" sz="2800" dirty="0"/>
              <a:t>Jeder kann ein Thema vorschlagen</a:t>
            </a:r>
          </a:p>
          <a:p>
            <a:r>
              <a:rPr lang="de-DE" sz="3200" dirty="0"/>
              <a:t>Neueste Infos über uns</a:t>
            </a:r>
          </a:p>
          <a:p>
            <a:pPr lvl="1"/>
            <a:r>
              <a:rPr lang="de-DE" dirty="0"/>
              <a:t>XING Gruppe,</a:t>
            </a:r>
          </a:p>
          <a:p>
            <a:pPr lvl="1"/>
            <a:r>
              <a:rPr lang="de-DE" dirty="0"/>
              <a:t>Facebook Gruppe</a:t>
            </a:r>
          </a:p>
          <a:p>
            <a:pPr lvl="1"/>
            <a:r>
              <a:rPr lang="de-DE" dirty="0"/>
              <a:t>Twitter</a:t>
            </a:r>
            <a:endParaRPr lang="de-DE" sz="3200" dirty="0">
              <a:solidFill>
                <a:srgbClr val="92D050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also anmelden!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9" y="3869113"/>
            <a:ext cx="3091717" cy="129614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1E517F-43CB-415D-A2A2-CA21F2B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Ablauf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C4C3D2-86BC-45B4-8001-6899781D4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63B733-86D7-47D6-BD8B-82A70B1C8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0F9A346-78A6-490A-A802-9C68BA42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686279"/>
              </p:ext>
            </p:extLst>
          </p:nvPr>
        </p:nvGraphicFramePr>
        <p:xfrm>
          <a:off x="838200" y="1825624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E1CBE90-35B6-4786-A6AD-2338CD2C6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876054"/>
              </p:ext>
            </p:extLst>
          </p:nvPr>
        </p:nvGraphicFramePr>
        <p:xfrm>
          <a:off x="6172200" y="1825625"/>
          <a:ext cx="5334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279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Termine 2019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Mi. 09.01	ausgefallen</a:t>
            </a:r>
          </a:p>
          <a:p>
            <a:pPr marL="0" indent="0">
              <a:buNone/>
            </a:pPr>
            <a:r>
              <a:rPr lang="de-DE" sz="1600" dirty="0"/>
              <a:t>Mi. 06.02 	</a:t>
            </a:r>
            <a:r>
              <a:rPr lang="de-DE" sz="1600" dirty="0" err="1"/>
              <a:t>Asynchronous</a:t>
            </a:r>
            <a:r>
              <a:rPr lang="de-DE" sz="1600" dirty="0"/>
              <a:t> </a:t>
            </a:r>
            <a:r>
              <a:rPr lang="de-DE" sz="1600" dirty="0" err="1"/>
              <a:t>messaging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Rebus mit </a:t>
            </a:r>
            <a:r>
              <a:rPr lang="de-DE" sz="1600" dirty="0" err="1"/>
              <a:t>Mogens</a:t>
            </a:r>
            <a:r>
              <a:rPr lang="de-DE" sz="1600" dirty="0"/>
              <a:t> (EN)</a:t>
            </a:r>
          </a:p>
          <a:p>
            <a:pPr marL="0" indent="0">
              <a:buNone/>
            </a:pPr>
            <a:r>
              <a:rPr lang="de-DE" sz="1600" dirty="0"/>
              <a:t>Mi. 06.03 	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mit Christof</a:t>
            </a:r>
          </a:p>
          <a:p>
            <a:pPr marL="0" indent="0">
              <a:buNone/>
            </a:pPr>
            <a:r>
              <a:rPr lang="de-DE" sz="1600" dirty="0"/>
              <a:t>Mi. 03.04 	Einführung in Rust &amp; WebAssembly mit Paul &amp; Fabian</a:t>
            </a:r>
          </a:p>
          <a:p>
            <a:pPr marL="0" indent="0">
              <a:buNone/>
            </a:pPr>
            <a:r>
              <a:rPr lang="de-DE" sz="1600" dirty="0"/>
              <a:t>Mi. 08.05 	Railway </a:t>
            </a:r>
            <a:r>
              <a:rPr lang="de-DE" sz="1600" dirty="0" err="1"/>
              <a:t>Oriented</a:t>
            </a:r>
            <a:r>
              <a:rPr lang="de-DE" sz="1600" dirty="0"/>
              <a:t> </a:t>
            </a:r>
            <a:r>
              <a:rPr lang="de-DE" sz="1600" dirty="0" err="1"/>
              <a:t>Programming</a:t>
            </a:r>
            <a:r>
              <a:rPr lang="de-DE" sz="1600" dirty="0"/>
              <a:t> mit Patrick Drechsler</a:t>
            </a:r>
          </a:p>
          <a:p>
            <a:pPr marL="0" indent="0">
              <a:buNone/>
            </a:pPr>
            <a:r>
              <a:rPr lang="de-DE" sz="1600" dirty="0"/>
              <a:t>Mi. 05.06 	 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</a:t>
            </a:r>
            <a:r>
              <a:rPr lang="de-DE" sz="1600" dirty="0" err="1"/>
              <a:t>I</a:t>
            </a:r>
            <a:r>
              <a:rPr lang="de-DE" sz="1600" dirty="0"/>
              <a:t> mit Christof</a:t>
            </a:r>
          </a:p>
          <a:p>
            <a:pPr marL="0" indent="0">
              <a:buNone/>
            </a:pPr>
            <a:r>
              <a:rPr lang="de-DE" sz="1600" dirty="0"/>
              <a:t>Mi. 03.07 	noch frei</a:t>
            </a:r>
          </a:p>
          <a:p>
            <a:pPr marL="0" indent="0">
              <a:buNone/>
            </a:pPr>
            <a:r>
              <a:rPr lang="de-DE" sz="1600" dirty="0"/>
              <a:t>Mi. 07.08 	noch frei</a:t>
            </a:r>
          </a:p>
          <a:p>
            <a:pPr marL="0" indent="0">
              <a:buNone/>
            </a:pPr>
            <a:r>
              <a:rPr lang="de-DE" sz="1600" dirty="0"/>
              <a:t>Mi. 04.09 	noch frei</a:t>
            </a:r>
          </a:p>
          <a:p>
            <a:pPr marL="0" indent="0">
              <a:buNone/>
            </a:pPr>
            <a:r>
              <a:rPr lang="de-DE" sz="1600" dirty="0"/>
              <a:t>Mi. 02.10 	noch frei</a:t>
            </a:r>
          </a:p>
          <a:p>
            <a:pPr marL="0" indent="0">
              <a:buNone/>
            </a:pPr>
            <a:r>
              <a:rPr lang="de-DE" sz="1600" dirty="0"/>
              <a:t>Mi. 06.11 	noch frei</a:t>
            </a:r>
          </a:p>
          <a:p>
            <a:pPr marL="0" indent="0">
              <a:buNone/>
            </a:pPr>
            <a:r>
              <a:rPr lang="de-DE" sz="1600" dirty="0"/>
              <a:t>Mi. 04.12 	noch frei</a:t>
            </a:r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23A25C-BFF5-4E43-9FCF-1096CBCF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Spaß beim Vortrag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B7BBEB-94C2-4C9C-B1D7-49D3AA87D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1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43185F-5331-40C1-A2EB-C8BF889C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97" y="1825625"/>
            <a:ext cx="8514806" cy="43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7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284C8A0E-EA9D-46C6-8229-38A2207F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3137259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98546F-DF00-4B7B-8A16-701A4BAFE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717628" cy="4288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FB3D0A-B5F6-4A96-83EE-8F225262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902"/>
            <a:ext cx="7475858" cy="3634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3F6795-1AC1-4A28-8105-06EAE11F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1" y="0"/>
            <a:ext cx="6632028" cy="3223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9028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Breitbild</PresentationFormat>
  <Paragraphs>57</Paragraphs>
  <Slides>12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Agency FB</vt:lpstr>
      <vt:lpstr>Arial</vt:lpstr>
      <vt:lpstr>Calibri</vt:lpstr>
      <vt:lpstr>Office</vt:lpstr>
      <vt:lpstr>Keynote</vt:lpstr>
      <vt:lpstr>Partner &amp; Sponsoren</vt:lpstr>
      <vt:lpstr>Heute zu Gast bei   </vt:lpstr>
      <vt:lpstr>.NET User Group Dortmund</vt:lpstr>
      <vt:lpstr>Unser Ablauf</vt:lpstr>
      <vt:lpstr>Termine 2019</vt:lpstr>
      <vt:lpstr>Viel Spaß beim Vortrag</vt:lpstr>
      <vt:lpstr>Partner &amp; Sponsoren</vt:lpstr>
      <vt:lpstr>PowerPoint-Präsentation</vt:lpstr>
      <vt:lpstr>PowerPoint-Präsentation</vt:lpstr>
      <vt:lpstr>Vielen Dank</vt:lpstr>
      <vt:lpstr>Keynote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Dark Leo</cp:lastModifiedBy>
  <cp:revision>24</cp:revision>
  <dcterms:created xsi:type="dcterms:W3CDTF">2019-01-14T21:11:12Z</dcterms:created>
  <dcterms:modified xsi:type="dcterms:W3CDTF">2019-04-11T07:44:12Z</dcterms:modified>
</cp:coreProperties>
</file>